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78" y="-1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A4B71E-FF44-40FD-A929-883D732C1A5F}" type="datetimeFigureOut">
              <a:rPr lang="en-US" smtClean="0"/>
              <a:t>9/24/2011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40BE79-B16A-4845-A407-2B1CD3DA314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/>
          <p:cNvSpPr txBox="1"/>
          <p:nvPr userDrawn="1"/>
        </p:nvSpPr>
        <p:spPr>
          <a:xfrm>
            <a:off x="3352800" y="1676400"/>
            <a:ext cx="35647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Text</a:t>
            </a:r>
            <a:r>
              <a:rPr lang="en-US" baseline="0" dirty="0" smtClean="0"/>
              <a:t> that I added to the master slide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Michael McCandless</dc:creator>
  <cp:lastModifiedBy>Michael McCandless</cp:lastModifiedBy>
  <cp:revision>1</cp:revision>
  <dcterms:created xsi:type="dcterms:W3CDTF">2011-09-24T19:00:29Z</dcterms:created>
  <dcterms:modified xsi:type="dcterms:W3CDTF">2011-09-24T19:01:42Z</dcterms:modified>
</cp:coreProperties>
</file>

<file path=docProps/thumbnail.jpeg>
</file>